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E1744"/>
    <a:srgbClr val="FF5B1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8940"/>
    <p:restoredTop sz="86395"/>
  </p:normalViewPr>
  <p:slideViewPr>
    <p:cSldViewPr snapToGrid="0" snapToObjects="1">
      <p:cViewPr varScale="1">
        <p:scale>
          <a:sx n="103" d="100"/>
          <a:sy n="103" d="100"/>
        </p:scale>
        <p:origin x="184" y="32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2A265B-D8C3-3842-9C11-EAB50CFA29F4}" type="datetimeFigureOut">
              <a:rPr lang="en-US" smtClean="0"/>
              <a:t>1/25/24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8EC6D7-EA8A-BF4F-B4B9-A93EAE8326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0842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Title Blu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29898" y="2761502"/>
            <a:ext cx="10259878" cy="1110882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29898" y="3964460"/>
            <a:ext cx="10259878" cy="74722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600" b="0" i="0">
                <a:solidFill>
                  <a:schemeClr val="bg1"/>
                </a:solidFill>
                <a:latin typeface="Source Sans Pro" panose="020B0503030403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Department/Unit Name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855EE504-C9C7-7B3A-8169-9BA1A9D4255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29898" y="4804982"/>
            <a:ext cx="10259878" cy="6180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600" b="0" i="0">
                <a:solidFill>
                  <a:schemeClr val="bg1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13780755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Blu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2766226"/>
            <a:ext cx="10515600" cy="1005678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Heading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6D2086DA-4BC2-448E-1231-B3AA9275E5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74911" y="6321124"/>
            <a:ext cx="4991746" cy="354416"/>
          </a:xfrm>
          <a:prstGeom prst="rect">
            <a:avLst/>
          </a:prstGeom>
        </p:spPr>
        <p:txBody>
          <a:bodyPr/>
          <a:lstStyle>
            <a:lvl1pPr algn="r">
              <a:defRPr sz="1600" b="1" i="0">
                <a:solidFill>
                  <a:schemeClr val="bg1"/>
                </a:solidFill>
                <a:latin typeface="Source Sans Pro Semibold" panose="020B0503030403020204" pitchFamily="34" charset="0"/>
              </a:defRPr>
            </a:lvl1pPr>
          </a:lstStyle>
          <a:p>
            <a:r>
              <a:rPr lang="en-US" dirty="0"/>
              <a:t>DEPARTMENT/UNIT NAME</a:t>
            </a:r>
          </a:p>
        </p:txBody>
      </p:sp>
    </p:spTree>
    <p:extLst>
      <p:ext uri="{BB962C8B-B14F-4D97-AF65-F5344CB8AC3E}">
        <p14:creationId xmlns:p14="http://schemas.microsoft.com/office/powerpoint/2010/main" val="32400502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Oran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2766226"/>
            <a:ext cx="10515600" cy="1005678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Heading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A4387791-828B-4E82-69B4-5F3EDCD0F1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74911" y="6321124"/>
            <a:ext cx="4991746" cy="354416"/>
          </a:xfrm>
          <a:prstGeom prst="rect">
            <a:avLst/>
          </a:prstGeom>
        </p:spPr>
        <p:txBody>
          <a:bodyPr/>
          <a:lstStyle>
            <a:lvl1pPr algn="r">
              <a:defRPr sz="1600" b="1" i="0">
                <a:solidFill>
                  <a:schemeClr val="bg1"/>
                </a:solidFill>
                <a:latin typeface="Source Sans Pro Semibold" panose="020B0503030403020204" pitchFamily="34" charset="0"/>
              </a:defRPr>
            </a:lvl1pPr>
          </a:lstStyle>
          <a:p>
            <a:r>
              <a:rPr lang="en-US" dirty="0"/>
              <a:t>DEPARTMENT/UNIT NAME</a:t>
            </a:r>
          </a:p>
        </p:txBody>
      </p:sp>
    </p:spTree>
    <p:extLst>
      <p:ext uri="{BB962C8B-B14F-4D97-AF65-F5344CB8AC3E}">
        <p14:creationId xmlns:p14="http://schemas.microsoft.com/office/powerpoint/2010/main" val="18693555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Clou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2766226"/>
            <a:ext cx="10515600" cy="1005678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6000">
                <a:solidFill>
                  <a:srgbClr val="0E1744"/>
                </a:solidFill>
              </a:defRPr>
            </a:lvl1pPr>
          </a:lstStyle>
          <a:p>
            <a:r>
              <a:rPr lang="en-US" dirty="0"/>
              <a:t>Heading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335870A9-1D83-5BDB-BB35-9226E76AF7D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74911" y="6321124"/>
            <a:ext cx="4991746" cy="354416"/>
          </a:xfrm>
          <a:prstGeom prst="rect">
            <a:avLst/>
          </a:prstGeom>
        </p:spPr>
        <p:txBody>
          <a:bodyPr/>
          <a:lstStyle>
            <a:lvl1pPr algn="r">
              <a:defRPr sz="1600" b="1" i="0">
                <a:solidFill>
                  <a:srgbClr val="0E1744"/>
                </a:solidFill>
                <a:latin typeface="Source Sans Pro Semibold" panose="020B0503030403020204" pitchFamily="34" charset="0"/>
              </a:defRPr>
            </a:lvl1pPr>
          </a:lstStyle>
          <a:p>
            <a:r>
              <a:rPr lang="en-US"/>
              <a:t>DEPARTMENT/UNIT NAME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72653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Title and Text box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40226" y="578197"/>
            <a:ext cx="10726431" cy="1005678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3200">
                <a:solidFill>
                  <a:srgbClr val="0E1744"/>
                </a:solidFill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C851D2DE-AD1D-34F2-2D2E-1BB677537F80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740226" y="2063578"/>
            <a:ext cx="10726431" cy="37414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2000" b="0" i="0">
                <a:solidFill>
                  <a:srgbClr val="0E1744"/>
                </a:solidFill>
                <a:latin typeface="Source Sans Pro" panose="020B0503030403020204" pitchFamily="34" charset="0"/>
              </a:defRPr>
            </a:lvl1pPr>
            <a:lvl2pPr>
              <a:defRPr>
                <a:solidFill>
                  <a:srgbClr val="FF5B13"/>
                </a:solidFill>
              </a:defRPr>
            </a:lvl2pPr>
            <a:lvl3pPr>
              <a:defRPr>
                <a:solidFill>
                  <a:srgbClr val="FF5B13"/>
                </a:solidFill>
              </a:defRPr>
            </a:lvl3pPr>
            <a:lvl4pPr>
              <a:defRPr>
                <a:solidFill>
                  <a:srgbClr val="FF5B13"/>
                </a:solidFill>
              </a:defRPr>
            </a:lvl4pPr>
            <a:lvl5pPr>
              <a:defRPr>
                <a:solidFill>
                  <a:srgbClr val="FF5B13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4E9044FA-6CB6-960A-BC8B-CC902F9C49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74911" y="6321124"/>
            <a:ext cx="4991746" cy="354416"/>
          </a:xfrm>
          <a:prstGeom prst="rect">
            <a:avLst/>
          </a:prstGeom>
        </p:spPr>
        <p:txBody>
          <a:bodyPr/>
          <a:lstStyle>
            <a:lvl1pPr algn="r">
              <a:defRPr sz="1600" b="1" i="0">
                <a:solidFill>
                  <a:schemeClr val="bg1"/>
                </a:solidFill>
                <a:latin typeface="Source Sans Pro Semibold" panose="020B0503030403020204" pitchFamily="34" charset="0"/>
              </a:defRPr>
            </a:lvl1pPr>
          </a:lstStyle>
          <a:p>
            <a:r>
              <a:rPr lang="en-US" dirty="0"/>
              <a:t>DEPARTMENT/UNIT NAME</a:t>
            </a:r>
          </a:p>
        </p:txBody>
      </p:sp>
    </p:spTree>
    <p:extLst>
      <p:ext uri="{BB962C8B-B14F-4D97-AF65-F5344CB8AC3E}">
        <p14:creationId xmlns:p14="http://schemas.microsoft.com/office/powerpoint/2010/main" val="25910178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Title Vertical Subhead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40226" y="578197"/>
            <a:ext cx="10726431" cy="1005678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3200">
                <a:solidFill>
                  <a:srgbClr val="0E1744"/>
                </a:solidFill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88343D-D49C-E03B-6102-647B7FCC1D9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40226" y="2135164"/>
            <a:ext cx="10726431" cy="8231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000" b="1" i="0">
                <a:solidFill>
                  <a:srgbClr val="FF5B13"/>
                </a:solidFill>
                <a:latin typeface="Source Sans Pro Semibold" panose="020B0503030403020204" pitchFamily="34" charset="0"/>
              </a:defRPr>
            </a:lvl1pPr>
            <a:lvl2pPr>
              <a:defRPr>
                <a:solidFill>
                  <a:srgbClr val="FF5B13"/>
                </a:solidFill>
              </a:defRPr>
            </a:lvl2pPr>
            <a:lvl3pPr>
              <a:defRPr>
                <a:solidFill>
                  <a:srgbClr val="FF5B13"/>
                </a:solidFill>
              </a:defRPr>
            </a:lvl3pPr>
            <a:lvl4pPr>
              <a:defRPr>
                <a:solidFill>
                  <a:srgbClr val="FF5B13"/>
                </a:solidFill>
              </a:defRPr>
            </a:lvl4pPr>
            <a:lvl5pPr>
              <a:defRPr>
                <a:solidFill>
                  <a:srgbClr val="FF5B13"/>
                </a:solidFill>
              </a:defRPr>
            </a:lvl5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A4F25126-1A23-B718-4BA6-7E53D722E52C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740226" y="4100201"/>
            <a:ext cx="10726431" cy="8231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000" b="1" i="0">
                <a:solidFill>
                  <a:srgbClr val="0E1744"/>
                </a:solidFill>
                <a:latin typeface="Source Sans Pro Semibold" panose="020B0503030403020204" pitchFamily="34" charset="0"/>
              </a:defRPr>
            </a:lvl1pPr>
            <a:lvl2pPr>
              <a:defRPr>
                <a:solidFill>
                  <a:srgbClr val="FF5B13"/>
                </a:solidFill>
              </a:defRPr>
            </a:lvl2pPr>
            <a:lvl3pPr>
              <a:defRPr>
                <a:solidFill>
                  <a:srgbClr val="FF5B13"/>
                </a:solidFill>
              </a:defRPr>
            </a:lvl3pPr>
            <a:lvl4pPr>
              <a:defRPr>
                <a:solidFill>
                  <a:srgbClr val="FF5B13"/>
                </a:solidFill>
              </a:defRPr>
            </a:lvl4pPr>
            <a:lvl5pPr>
              <a:defRPr>
                <a:solidFill>
                  <a:srgbClr val="FF5B13"/>
                </a:solidFill>
              </a:defRPr>
            </a:lvl5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BBC84890-B5B2-5366-3015-386AC5FD3B5E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740226" y="3016907"/>
            <a:ext cx="10726431" cy="8231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2000" b="0" i="0">
                <a:solidFill>
                  <a:srgbClr val="0E1744"/>
                </a:solidFill>
                <a:latin typeface="Source Sans Pro" panose="020B0503030403020204" pitchFamily="34" charset="0"/>
              </a:defRPr>
            </a:lvl1pPr>
            <a:lvl2pPr>
              <a:defRPr>
                <a:solidFill>
                  <a:srgbClr val="FF5B13"/>
                </a:solidFill>
              </a:defRPr>
            </a:lvl2pPr>
            <a:lvl3pPr>
              <a:defRPr>
                <a:solidFill>
                  <a:srgbClr val="FF5B13"/>
                </a:solidFill>
              </a:defRPr>
            </a:lvl3pPr>
            <a:lvl4pPr>
              <a:defRPr>
                <a:solidFill>
                  <a:srgbClr val="FF5B13"/>
                </a:solidFill>
              </a:defRPr>
            </a:lvl4pPr>
            <a:lvl5pPr>
              <a:defRPr>
                <a:solidFill>
                  <a:srgbClr val="FF5B13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C851D2DE-AD1D-34F2-2D2E-1BB677537F80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740226" y="4981944"/>
            <a:ext cx="10726431" cy="8231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2000" b="0" i="0">
                <a:solidFill>
                  <a:srgbClr val="0E1744"/>
                </a:solidFill>
                <a:latin typeface="Source Sans Pro" panose="020B0503030403020204" pitchFamily="34" charset="0"/>
              </a:defRPr>
            </a:lvl1pPr>
            <a:lvl2pPr>
              <a:defRPr>
                <a:solidFill>
                  <a:srgbClr val="FF5B13"/>
                </a:solidFill>
              </a:defRPr>
            </a:lvl2pPr>
            <a:lvl3pPr>
              <a:defRPr>
                <a:solidFill>
                  <a:srgbClr val="FF5B13"/>
                </a:solidFill>
              </a:defRPr>
            </a:lvl3pPr>
            <a:lvl4pPr>
              <a:defRPr>
                <a:solidFill>
                  <a:srgbClr val="FF5B13"/>
                </a:solidFill>
              </a:defRPr>
            </a:lvl4pPr>
            <a:lvl5pPr>
              <a:defRPr>
                <a:solidFill>
                  <a:srgbClr val="FF5B13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4E9044FA-6CB6-960A-BC8B-CC902F9C49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74911" y="6321124"/>
            <a:ext cx="4991746" cy="354416"/>
          </a:xfrm>
          <a:prstGeom prst="rect">
            <a:avLst/>
          </a:prstGeom>
        </p:spPr>
        <p:txBody>
          <a:bodyPr/>
          <a:lstStyle>
            <a:lvl1pPr algn="r">
              <a:defRPr sz="1600" b="1" i="0">
                <a:solidFill>
                  <a:schemeClr val="bg1"/>
                </a:solidFill>
                <a:latin typeface="Source Sans Pro Semibold" panose="020B0503030403020204" pitchFamily="34" charset="0"/>
              </a:defRPr>
            </a:lvl1pPr>
          </a:lstStyle>
          <a:p>
            <a:r>
              <a:rPr lang="en-US" dirty="0"/>
              <a:t>DEPARTMENT/UNIT NAME</a:t>
            </a:r>
          </a:p>
        </p:txBody>
      </p:sp>
    </p:spTree>
    <p:extLst>
      <p:ext uri="{BB962C8B-B14F-4D97-AF65-F5344CB8AC3E}">
        <p14:creationId xmlns:p14="http://schemas.microsoft.com/office/powerpoint/2010/main" val="32856968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Title 2-Column Subhead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40227" y="578197"/>
            <a:ext cx="10711548" cy="1005678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3200">
                <a:solidFill>
                  <a:srgbClr val="0E1744"/>
                </a:solidFill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88343D-D49C-E03B-6102-647B7FCC1D9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40227" y="2135164"/>
            <a:ext cx="5056416" cy="8231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000" b="1" i="0">
                <a:solidFill>
                  <a:srgbClr val="FF5B13"/>
                </a:solidFill>
                <a:latin typeface="Source Sans Pro Semibold" panose="020B0503030403020204" pitchFamily="34" charset="0"/>
              </a:defRPr>
            </a:lvl1pPr>
            <a:lvl2pPr>
              <a:defRPr>
                <a:solidFill>
                  <a:srgbClr val="FF5B13"/>
                </a:solidFill>
              </a:defRPr>
            </a:lvl2pPr>
            <a:lvl3pPr>
              <a:defRPr>
                <a:solidFill>
                  <a:srgbClr val="FF5B13"/>
                </a:solidFill>
              </a:defRPr>
            </a:lvl3pPr>
            <a:lvl4pPr>
              <a:defRPr>
                <a:solidFill>
                  <a:srgbClr val="FF5B13"/>
                </a:solidFill>
              </a:defRPr>
            </a:lvl4pPr>
            <a:lvl5pPr>
              <a:defRPr>
                <a:solidFill>
                  <a:srgbClr val="FF5B13"/>
                </a:solidFill>
              </a:defRPr>
            </a:lvl5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BBC84890-B5B2-5366-3015-386AC5FD3B5E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740227" y="3016907"/>
            <a:ext cx="5056416" cy="23225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2000" b="0" i="0">
                <a:solidFill>
                  <a:srgbClr val="0E1744"/>
                </a:solidFill>
                <a:latin typeface="Source Sans Pro" panose="020B0503030403020204" pitchFamily="34" charset="0"/>
              </a:defRPr>
            </a:lvl1pPr>
            <a:lvl2pPr>
              <a:defRPr>
                <a:solidFill>
                  <a:srgbClr val="FF5B13"/>
                </a:solidFill>
              </a:defRPr>
            </a:lvl2pPr>
            <a:lvl3pPr>
              <a:defRPr>
                <a:solidFill>
                  <a:srgbClr val="FF5B13"/>
                </a:solidFill>
              </a:defRPr>
            </a:lvl3pPr>
            <a:lvl4pPr>
              <a:defRPr>
                <a:solidFill>
                  <a:srgbClr val="FF5B13"/>
                </a:solidFill>
              </a:defRPr>
            </a:lvl4pPr>
            <a:lvl5pPr>
              <a:defRPr>
                <a:solidFill>
                  <a:srgbClr val="FF5B13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F51FEED3-1C0D-49E9-5935-A013B95C5DB4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6395359" y="2135164"/>
            <a:ext cx="5056416" cy="8231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000" b="1" i="0">
                <a:solidFill>
                  <a:srgbClr val="0E1744"/>
                </a:solidFill>
                <a:latin typeface="Source Sans Pro Semibold" panose="020B0503030403020204" pitchFamily="34" charset="0"/>
              </a:defRPr>
            </a:lvl1pPr>
            <a:lvl2pPr>
              <a:defRPr>
                <a:solidFill>
                  <a:srgbClr val="FF5B13"/>
                </a:solidFill>
              </a:defRPr>
            </a:lvl2pPr>
            <a:lvl3pPr>
              <a:defRPr>
                <a:solidFill>
                  <a:srgbClr val="FF5B13"/>
                </a:solidFill>
              </a:defRPr>
            </a:lvl3pPr>
            <a:lvl4pPr>
              <a:defRPr>
                <a:solidFill>
                  <a:srgbClr val="FF5B13"/>
                </a:solidFill>
              </a:defRPr>
            </a:lvl4pPr>
            <a:lvl5pPr>
              <a:defRPr>
                <a:solidFill>
                  <a:srgbClr val="FF5B13"/>
                </a:solidFill>
              </a:defRPr>
            </a:lvl5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F0131429-2921-FC6D-1C35-F6993777B2BC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6395359" y="3016907"/>
            <a:ext cx="5056416" cy="23225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2000" b="0" i="0">
                <a:solidFill>
                  <a:srgbClr val="0E1744"/>
                </a:solidFill>
                <a:latin typeface="Source Sans Pro" panose="020B0503030403020204" pitchFamily="34" charset="0"/>
              </a:defRPr>
            </a:lvl1pPr>
            <a:lvl2pPr>
              <a:defRPr>
                <a:solidFill>
                  <a:srgbClr val="FF5B13"/>
                </a:solidFill>
              </a:defRPr>
            </a:lvl2pPr>
            <a:lvl3pPr>
              <a:defRPr>
                <a:solidFill>
                  <a:srgbClr val="FF5B13"/>
                </a:solidFill>
              </a:defRPr>
            </a:lvl3pPr>
            <a:lvl4pPr>
              <a:defRPr>
                <a:solidFill>
                  <a:srgbClr val="FF5B13"/>
                </a:solidFill>
              </a:defRPr>
            </a:lvl4pPr>
            <a:lvl5pPr>
              <a:defRPr>
                <a:solidFill>
                  <a:srgbClr val="FF5B13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C78E479-D270-C7A4-CB93-DD013E4EC7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74911" y="6321124"/>
            <a:ext cx="4991746" cy="354416"/>
          </a:xfrm>
          <a:prstGeom prst="rect">
            <a:avLst/>
          </a:prstGeom>
        </p:spPr>
        <p:txBody>
          <a:bodyPr/>
          <a:lstStyle>
            <a:lvl1pPr algn="r">
              <a:defRPr sz="1600" b="1" i="0">
                <a:solidFill>
                  <a:schemeClr val="bg1"/>
                </a:solidFill>
                <a:latin typeface="Source Sans Pro Semibold" panose="020B0503030403020204" pitchFamily="34" charset="0"/>
              </a:defRPr>
            </a:lvl1pPr>
          </a:lstStyle>
          <a:p>
            <a:r>
              <a:rPr lang="en-US" dirty="0"/>
              <a:t>DEPARTMENT/UNIT NAME</a:t>
            </a:r>
          </a:p>
        </p:txBody>
      </p:sp>
    </p:spTree>
    <p:extLst>
      <p:ext uri="{BB962C8B-B14F-4D97-AF65-F5344CB8AC3E}">
        <p14:creationId xmlns:p14="http://schemas.microsoft.com/office/powerpoint/2010/main" val="26076359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Title 2-Column Bullet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40227" y="578197"/>
            <a:ext cx="10726430" cy="1005678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3200">
                <a:solidFill>
                  <a:srgbClr val="0E1744"/>
                </a:solidFill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88343D-D49C-E03B-6102-647B7FCC1D9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40227" y="2135164"/>
            <a:ext cx="5056416" cy="8231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000" b="1" i="0">
                <a:solidFill>
                  <a:srgbClr val="FF5B13"/>
                </a:solidFill>
                <a:latin typeface="Source Sans Pro Semibold" panose="020B0503030403020204" pitchFamily="34" charset="0"/>
              </a:defRPr>
            </a:lvl1pPr>
            <a:lvl2pPr>
              <a:defRPr>
                <a:solidFill>
                  <a:srgbClr val="FF5B13"/>
                </a:solidFill>
              </a:defRPr>
            </a:lvl2pPr>
            <a:lvl3pPr>
              <a:defRPr>
                <a:solidFill>
                  <a:srgbClr val="FF5B13"/>
                </a:solidFill>
              </a:defRPr>
            </a:lvl3pPr>
            <a:lvl4pPr>
              <a:defRPr>
                <a:solidFill>
                  <a:srgbClr val="FF5B13"/>
                </a:solidFill>
              </a:defRPr>
            </a:lvl4pPr>
            <a:lvl5pPr>
              <a:defRPr>
                <a:solidFill>
                  <a:srgbClr val="FF5B13"/>
                </a:solidFill>
              </a:defRPr>
            </a:lvl5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BBC84890-B5B2-5366-3015-386AC5FD3B5E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740227" y="3016907"/>
            <a:ext cx="5056416" cy="23225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>
              <a:buFont typeface="Courier New" panose="02070309020205020404" pitchFamily="49" charset="0"/>
              <a:buChar char="o"/>
              <a:defRPr sz="2000" b="0" i="0">
                <a:solidFill>
                  <a:srgbClr val="0E1744"/>
                </a:solidFill>
                <a:latin typeface="Source Sans Pro" panose="020B0503030403020204" pitchFamily="34" charset="0"/>
              </a:defRPr>
            </a:lvl1pPr>
            <a:lvl2pPr>
              <a:defRPr>
                <a:solidFill>
                  <a:srgbClr val="FF5B13"/>
                </a:solidFill>
              </a:defRPr>
            </a:lvl2pPr>
            <a:lvl3pPr>
              <a:defRPr>
                <a:solidFill>
                  <a:srgbClr val="FF5B13"/>
                </a:solidFill>
              </a:defRPr>
            </a:lvl3pPr>
            <a:lvl4pPr>
              <a:defRPr>
                <a:solidFill>
                  <a:srgbClr val="FF5B13"/>
                </a:solidFill>
              </a:defRPr>
            </a:lvl4pPr>
            <a:lvl5pPr>
              <a:defRPr>
                <a:solidFill>
                  <a:srgbClr val="FF5B13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F51FEED3-1C0D-49E9-5935-A013B95C5DB4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6395359" y="2135164"/>
            <a:ext cx="5056416" cy="8231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000" b="1" i="0">
                <a:solidFill>
                  <a:srgbClr val="0E1744"/>
                </a:solidFill>
                <a:latin typeface="Source Sans Pro Semibold" panose="020B0503030403020204" pitchFamily="34" charset="0"/>
              </a:defRPr>
            </a:lvl1pPr>
            <a:lvl2pPr>
              <a:defRPr>
                <a:solidFill>
                  <a:srgbClr val="FF5B13"/>
                </a:solidFill>
              </a:defRPr>
            </a:lvl2pPr>
            <a:lvl3pPr>
              <a:defRPr>
                <a:solidFill>
                  <a:srgbClr val="FF5B13"/>
                </a:solidFill>
              </a:defRPr>
            </a:lvl3pPr>
            <a:lvl4pPr>
              <a:defRPr>
                <a:solidFill>
                  <a:srgbClr val="FF5B13"/>
                </a:solidFill>
              </a:defRPr>
            </a:lvl4pPr>
            <a:lvl5pPr>
              <a:defRPr>
                <a:solidFill>
                  <a:srgbClr val="FF5B13"/>
                </a:solidFill>
              </a:defRPr>
            </a:lvl5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F0131429-2921-FC6D-1C35-F6993777B2BC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6395359" y="3016907"/>
            <a:ext cx="5056416" cy="23225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>
              <a:buFont typeface="Courier New" panose="02070309020205020404" pitchFamily="49" charset="0"/>
              <a:buChar char="o"/>
              <a:defRPr sz="2000" b="0" i="0">
                <a:solidFill>
                  <a:srgbClr val="0E1744"/>
                </a:solidFill>
                <a:latin typeface="Source Sans Pro" panose="020B0503030403020204" pitchFamily="34" charset="0"/>
              </a:defRPr>
            </a:lvl1pPr>
            <a:lvl2pPr>
              <a:defRPr>
                <a:solidFill>
                  <a:srgbClr val="FF5B13"/>
                </a:solidFill>
              </a:defRPr>
            </a:lvl2pPr>
            <a:lvl3pPr>
              <a:defRPr>
                <a:solidFill>
                  <a:srgbClr val="FF5B13"/>
                </a:solidFill>
              </a:defRPr>
            </a:lvl3pPr>
            <a:lvl4pPr>
              <a:defRPr>
                <a:solidFill>
                  <a:srgbClr val="FF5B13"/>
                </a:solidFill>
              </a:defRPr>
            </a:lvl4pPr>
            <a:lvl5pPr>
              <a:defRPr>
                <a:solidFill>
                  <a:srgbClr val="FF5B13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63436B56-590E-BE80-FB67-5348320519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74911" y="6321124"/>
            <a:ext cx="4991746" cy="354416"/>
          </a:xfrm>
          <a:prstGeom prst="rect">
            <a:avLst/>
          </a:prstGeom>
        </p:spPr>
        <p:txBody>
          <a:bodyPr/>
          <a:lstStyle>
            <a:lvl1pPr algn="r">
              <a:defRPr sz="1600" b="1" i="0">
                <a:solidFill>
                  <a:schemeClr val="bg1"/>
                </a:solidFill>
                <a:latin typeface="Source Sans Pro Semibold" panose="020B0503030403020204" pitchFamily="34" charset="0"/>
              </a:defRPr>
            </a:lvl1pPr>
          </a:lstStyle>
          <a:p>
            <a:r>
              <a:rPr lang="en-US" dirty="0"/>
              <a:t>DEPARTMENT/UNIT NAME</a:t>
            </a:r>
          </a:p>
        </p:txBody>
      </p:sp>
    </p:spTree>
    <p:extLst>
      <p:ext uri="{BB962C8B-B14F-4D97-AF65-F5344CB8AC3E}">
        <p14:creationId xmlns:p14="http://schemas.microsoft.com/office/powerpoint/2010/main" val="3740592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Quot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004457" y="1709008"/>
            <a:ext cx="6183086" cy="2496869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ctr">
              <a:defRPr sz="3000">
                <a:solidFill>
                  <a:srgbClr val="0E1744"/>
                </a:solidFill>
              </a:defRPr>
            </a:lvl1pPr>
          </a:lstStyle>
          <a:p>
            <a:r>
              <a:rPr lang="en-US" dirty="0"/>
              <a:t>Large Quote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3AA4D50-AF94-A04D-033F-5C08FCCE09B9}"/>
              </a:ext>
            </a:extLst>
          </p:cNvPr>
          <p:cNvSpPr txBox="1"/>
          <p:nvPr userDrawn="1"/>
        </p:nvSpPr>
        <p:spPr>
          <a:xfrm>
            <a:off x="7020732" y="4229530"/>
            <a:ext cx="21668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0" i="0" dirty="0">
                <a:solidFill>
                  <a:srgbClr val="0E1744"/>
                </a:solidFill>
                <a:latin typeface="Source Sans Pro" panose="020B0503030403020204" pitchFamily="34" charset="0"/>
              </a:rPr>
              <a:t>Author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409C5D9F-C9FC-926B-5683-C3B704032C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74911" y="6321124"/>
            <a:ext cx="4991746" cy="354416"/>
          </a:xfrm>
          <a:prstGeom prst="rect">
            <a:avLst/>
          </a:prstGeom>
        </p:spPr>
        <p:txBody>
          <a:bodyPr/>
          <a:lstStyle>
            <a:lvl1pPr algn="r">
              <a:defRPr sz="1600" b="1" i="0">
                <a:solidFill>
                  <a:schemeClr val="bg1"/>
                </a:solidFill>
                <a:latin typeface="Source Sans Pro Semibold" panose="020B0503030403020204" pitchFamily="34" charset="0"/>
              </a:defRPr>
            </a:lvl1pPr>
          </a:lstStyle>
          <a:p>
            <a:r>
              <a:rPr lang="en-US" dirty="0"/>
              <a:t>DEPARTMENT/UNIT NAME</a:t>
            </a:r>
          </a:p>
        </p:txBody>
      </p:sp>
    </p:spTree>
    <p:extLst>
      <p:ext uri="{BB962C8B-B14F-4D97-AF65-F5344CB8AC3E}">
        <p14:creationId xmlns:p14="http://schemas.microsoft.com/office/powerpoint/2010/main" val="17978595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Title Left Two Image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40226" y="578197"/>
            <a:ext cx="10515599" cy="1005678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3200">
                <a:solidFill>
                  <a:srgbClr val="0E1744"/>
                </a:solidFill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88343D-D49C-E03B-6102-647B7FCC1D9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676181" y="1852535"/>
            <a:ext cx="5579645" cy="8231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000" b="1" i="0">
                <a:solidFill>
                  <a:srgbClr val="FF5B13"/>
                </a:solidFill>
                <a:latin typeface="Source Sans Pro Semibold" panose="020B0503030403020204" pitchFamily="34" charset="0"/>
              </a:defRPr>
            </a:lvl1pPr>
            <a:lvl2pPr>
              <a:defRPr>
                <a:solidFill>
                  <a:srgbClr val="FF5B13"/>
                </a:solidFill>
              </a:defRPr>
            </a:lvl2pPr>
            <a:lvl3pPr>
              <a:defRPr>
                <a:solidFill>
                  <a:srgbClr val="FF5B13"/>
                </a:solidFill>
              </a:defRPr>
            </a:lvl3pPr>
            <a:lvl4pPr>
              <a:defRPr>
                <a:solidFill>
                  <a:srgbClr val="FF5B13"/>
                </a:solidFill>
              </a:defRPr>
            </a:lvl4pPr>
            <a:lvl5pPr>
              <a:defRPr>
                <a:solidFill>
                  <a:srgbClr val="FF5B13"/>
                </a:solidFill>
              </a:defRPr>
            </a:lvl5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A4F25126-1A23-B718-4BA6-7E53D722E52C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5676181" y="3983825"/>
            <a:ext cx="5579645" cy="8231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000" b="1" i="0">
                <a:solidFill>
                  <a:srgbClr val="0E1744"/>
                </a:solidFill>
                <a:latin typeface="Source Sans Pro Semibold" panose="020B0503030403020204" pitchFamily="34" charset="0"/>
              </a:defRPr>
            </a:lvl1pPr>
            <a:lvl2pPr>
              <a:defRPr>
                <a:solidFill>
                  <a:srgbClr val="FF5B13"/>
                </a:solidFill>
              </a:defRPr>
            </a:lvl2pPr>
            <a:lvl3pPr>
              <a:defRPr>
                <a:solidFill>
                  <a:srgbClr val="FF5B13"/>
                </a:solidFill>
              </a:defRPr>
            </a:lvl3pPr>
            <a:lvl4pPr>
              <a:defRPr>
                <a:solidFill>
                  <a:srgbClr val="FF5B13"/>
                </a:solidFill>
              </a:defRPr>
            </a:lvl4pPr>
            <a:lvl5pPr>
              <a:defRPr>
                <a:solidFill>
                  <a:srgbClr val="FF5B13"/>
                </a:solidFill>
              </a:defRPr>
            </a:lvl5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BBC84890-B5B2-5366-3015-386AC5FD3B5E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5676181" y="2734278"/>
            <a:ext cx="5579645" cy="8231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2000" b="0" i="0">
                <a:solidFill>
                  <a:srgbClr val="0E1744"/>
                </a:solidFill>
                <a:latin typeface="Source Sans Pro" panose="020B0503030403020204" pitchFamily="34" charset="0"/>
              </a:defRPr>
            </a:lvl1pPr>
            <a:lvl2pPr>
              <a:defRPr>
                <a:solidFill>
                  <a:srgbClr val="FF5B13"/>
                </a:solidFill>
              </a:defRPr>
            </a:lvl2pPr>
            <a:lvl3pPr>
              <a:defRPr>
                <a:solidFill>
                  <a:srgbClr val="FF5B13"/>
                </a:solidFill>
              </a:defRPr>
            </a:lvl3pPr>
            <a:lvl4pPr>
              <a:defRPr>
                <a:solidFill>
                  <a:srgbClr val="FF5B13"/>
                </a:solidFill>
              </a:defRPr>
            </a:lvl4pPr>
            <a:lvl5pPr>
              <a:defRPr>
                <a:solidFill>
                  <a:srgbClr val="FF5B13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C851D2DE-AD1D-34F2-2D2E-1BB677537F80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5676181" y="4865568"/>
            <a:ext cx="5579645" cy="8231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2000" b="0" i="0">
                <a:solidFill>
                  <a:srgbClr val="0E1744"/>
                </a:solidFill>
                <a:latin typeface="Source Sans Pro" panose="020B0503030403020204" pitchFamily="34" charset="0"/>
              </a:defRPr>
            </a:lvl1pPr>
            <a:lvl2pPr>
              <a:defRPr>
                <a:solidFill>
                  <a:srgbClr val="FF5B13"/>
                </a:solidFill>
              </a:defRPr>
            </a:lvl2pPr>
            <a:lvl3pPr>
              <a:defRPr>
                <a:solidFill>
                  <a:srgbClr val="FF5B13"/>
                </a:solidFill>
              </a:defRPr>
            </a:lvl3pPr>
            <a:lvl4pPr>
              <a:defRPr>
                <a:solidFill>
                  <a:srgbClr val="FF5B13"/>
                </a:solidFill>
              </a:defRPr>
            </a:lvl4pPr>
            <a:lvl5pPr>
              <a:defRPr>
                <a:solidFill>
                  <a:srgbClr val="FF5B13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8" name="Picture Placeholder 1">
            <a:extLst>
              <a:ext uri="{FF2B5EF4-FFF2-40B4-BE49-F238E27FC236}">
                <a16:creationId xmlns:a16="http://schemas.microsoft.com/office/drawing/2014/main" id="{98179AFE-DE77-26BE-DEBC-0403C332A9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620713" y="1797094"/>
            <a:ext cx="4738687" cy="204293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rgbClr val="0E1744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1" name="Picture Placeholder 1">
            <a:extLst>
              <a:ext uri="{FF2B5EF4-FFF2-40B4-BE49-F238E27FC236}">
                <a16:creationId xmlns:a16="http://schemas.microsoft.com/office/drawing/2014/main" id="{A616C77B-2CB4-9857-774C-6A0CCF81A4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620712" y="3960479"/>
            <a:ext cx="4738687" cy="204293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rgbClr val="0E1744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71DA1A4A-250A-C726-4298-54E6614930A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74911" y="6321124"/>
            <a:ext cx="4991746" cy="354416"/>
          </a:xfrm>
          <a:prstGeom prst="rect">
            <a:avLst/>
          </a:prstGeom>
        </p:spPr>
        <p:txBody>
          <a:bodyPr/>
          <a:lstStyle>
            <a:lvl1pPr algn="r">
              <a:defRPr sz="1600" b="1" i="0">
                <a:solidFill>
                  <a:schemeClr val="bg1"/>
                </a:solidFill>
                <a:latin typeface="Source Sans Pro Semibold" panose="020B0503030403020204" pitchFamily="34" charset="0"/>
              </a:defRPr>
            </a:lvl1pPr>
          </a:lstStyle>
          <a:p>
            <a:r>
              <a:rPr lang="en-US" dirty="0"/>
              <a:t>DEPARTMENT/UNIT NAME</a:t>
            </a:r>
          </a:p>
        </p:txBody>
      </p:sp>
    </p:spTree>
    <p:extLst>
      <p:ext uri="{BB962C8B-B14F-4D97-AF65-F5344CB8AC3E}">
        <p14:creationId xmlns:p14="http://schemas.microsoft.com/office/powerpoint/2010/main" val="28102866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Title Right Two Image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40227" y="578197"/>
            <a:ext cx="10613572" cy="1005678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3200">
                <a:solidFill>
                  <a:srgbClr val="0E1744"/>
                </a:solidFill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88343D-D49C-E03B-6102-647B7FCC1D9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47904" y="1849175"/>
            <a:ext cx="5579645" cy="8231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000" b="1" i="0">
                <a:solidFill>
                  <a:srgbClr val="FF5B13"/>
                </a:solidFill>
                <a:latin typeface="Source Sans Pro Semibold" panose="020B0503030403020204" pitchFamily="34" charset="0"/>
              </a:defRPr>
            </a:lvl1pPr>
            <a:lvl2pPr>
              <a:defRPr>
                <a:solidFill>
                  <a:srgbClr val="FF5B13"/>
                </a:solidFill>
              </a:defRPr>
            </a:lvl2pPr>
            <a:lvl3pPr>
              <a:defRPr>
                <a:solidFill>
                  <a:srgbClr val="FF5B13"/>
                </a:solidFill>
              </a:defRPr>
            </a:lvl3pPr>
            <a:lvl4pPr>
              <a:defRPr>
                <a:solidFill>
                  <a:srgbClr val="FF5B13"/>
                </a:solidFill>
              </a:defRPr>
            </a:lvl4pPr>
            <a:lvl5pPr>
              <a:defRPr>
                <a:solidFill>
                  <a:srgbClr val="FF5B13"/>
                </a:solidFill>
              </a:defRPr>
            </a:lvl5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A4F25126-1A23-B718-4BA6-7E53D722E52C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47904" y="3980465"/>
            <a:ext cx="5579645" cy="8231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000" b="1" i="0">
                <a:solidFill>
                  <a:srgbClr val="0E1744"/>
                </a:solidFill>
                <a:latin typeface="Source Sans Pro Semibold" panose="020B0503030403020204" pitchFamily="34" charset="0"/>
              </a:defRPr>
            </a:lvl1pPr>
            <a:lvl2pPr>
              <a:defRPr>
                <a:solidFill>
                  <a:srgbClr val="FF5B13"/>
                </a:solidFill>
              </a:defRPr>
            </a:lvl2pPr>
            <a:lvl3pPr>
              <a:defRPr>
                <a:solidFill>
                  <a:srgbClr val="FF5B13"/>
                </a:solidFill>
              </a:defRPr>
            </a:lvl3pPr>
            <a:lvl4pPr>
              <a:defRPr>
                <a:solidFill>
                  <a:srgbClr val="FF5B13"/>
                </a:solidFill>
              </a:defRPr>
            </a:lvl4pPr>
            <a:lvl5pPr>
              <a:defRPr>
                <a:solidFill>
                  <a:srgbClr val="FF5B13"/>
                </a:solidFill>
              </a:defRPr>
            </a:lvl5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BBC84890-B5B2-5366-3015-386AC5FD3B5E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647904" y="2730918"/>
            <a:ext cx="5579645" cy="8231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2000" b="0" i="0">
                <a:solidFill>
                  <a:srgbClr val="0E1744"/>
                </a:solidFill>
                <a:latin typeface="Source Sans Pro" panose="020B0503030403020204" pitchFamily="34" charset="0"/>
              </a:defRPr>
            </a:lvl1pPr>
            <a:lvl2pPr>
              <a:defRPr>
                <a:solidFill>
                  <a:srgbClr val="FF5B13"/>
                </a:solidFill>
              </a:defRPr>
            </a:lvl2pPr>
            <a:lvl3pPr>
              <a:defRPr>
                <a:solidFill>
                  <a:srgbClr val="FF5B13"/>
                </a:solidFill>
              </a:defRPr>
            </a:lvl3pPr>
            <a:lvl4pPr>
              <a:defRPr>
                <a:solidFill>
                  <a:srgbClr val="FF5B13"/>
                </a:solidFill>
              </a:defRPr>
            </a:lvl4pPr>
            <a:lvl5pPr>
              <a:defRPr>
                <a:solidFill>
                  <a:srgbClr val="FF5B13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C851D2DE-AD1D-34F2-2D2E-1BB677537F80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647904" y="4862208"/>
            <a:ext cx="5579645" cy="8231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2000" b="0" i="0">
                <a:solidFill>
                  <a:srgbClr val="0E1744"/>
                </a:solidFill>
                <a:latin typeface="Source Sans Pro" panose="020B0503030403020204" pitchFamily="34" charset="0"/>
              </a:defRPr>
            </a:lvl1pPr>
            <a:lvl2pPr>
              <a:defRPr>
                <a:solidFill>
                  <a:srgbClr val="FF5B13"/>
                </a:solidFill>
              </a:defRPr>
            </a:lvl2pPr>
            <a:lvl3pPr>
              <a:defRPr>
                <a:solidFill>
                  <a:srgbClr val="FF5B13"/>
                </a:solidFill>
              </a:defRPr>
            </a:lvl3pPr>
            <a:lvl4pPr>
              <a:defRPr>
                <a:solidFill>
                  <a:srgbClr val="FF5B13"/>
                </a:solidFill>
              </a:defRPr>
            </a:lvl4pPr>
            <a:lvl5pPr>
              <a:defRPr>
                <a:solidFill>
                  <a:srgbClr val="FF5B13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8" name="Picture Placeholder 1">
            <a:extLst>
              <a:ext uri="{FF2B5EF4-FFF2-40B4-BE49-F238E27FC236}">
                <a16:creationId xmlns:a16="http://schemas.microsoft.com/office/drawing/2014/main" id="{98179AFE-DE77-26BE-DEBC-0403C332A9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6615113" y="1817080"/>
            <a:ext cx="4738687" cy="204293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rgbClr val="0E1744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1" name="Picture Placeholder 1">
            <a:extLst>
              <a:ext uri="{FF2B5EF4-FFF2-40B4-BE49-F238E27FC236}">
                <a16:creationId xmlns:a16="http://schemas.microsoft.com/office/drawing/2014/main" id="{A616C77B-2CB4-9857-774C-6A0CCF81A4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6615112" y="3980465"/>
            <a:ext cx="4738687" cy="204293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rgbClr val="0E1744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91A34F23-22B6-EA45-D033-5327406CFBD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74911" y="6321124"/>
            <a:ext cx="4991746" cy="354416"/>
          </a:xfrm>
          <a:prstGeom prst="rect">
            <a:avLst/>
          </a:prstGeom>
        </p:spPr>
        <p:txBody>
          <a:bodyPr/>
          <a:lstStyle>
            <a:lvl1pPr algn="r">
              <a:defRPr sz="1600" b="1" i="0">
                <a:solidFill>
                  <a:schemeClr val="bg1"/>
                </a:solidFill>
                <a:latin typeface="Source Sans Pro Semibold" panose="020B0503030403020204" pitchFamily="34" charset="0"/>
              </a:defRPr>
            </a:lvl1pPr>
          </a:lstStyle>
          <a:p>
            <a:r>
              <a:rPr lang="en-US" dirty="0"/>
              <a:t>DEPARTMENT/UNIT NAME</a:t>
            </a:r>
          </a:p>
        </p:txBody>
      </p:sp>
    </p:spTree>
    <p:extLst>
      <p:ext uri="{BB962C8B-B14F-4D97-AF65-F5344CB8AC3E}">
        <p14:creationId xmlns:p14="http://schemas.microsoft.com/office/powerpoint/2010/main" val="22618523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Title Oran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DB5567F4-EEB4-C6ED-96D1-33C4D389B0F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29898" y="2761502"/>
            <a:ext cx="10259878" cy="1110882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47A51864-E8CF-AED7-AF7B-D84ED66B30E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29898" y="3964460"/>
            <a:ext cx="10259878" cy="74722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600" b="0" i="0">
                <a:solidFill>
                  <a:schemeClr val="bg1"/>
                </a:solidFill>
                <a:latin typeface="Source Sans Pro" panose="020B0503030403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Department/Unit Name</a:t>
            </a:r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5747D41A-DFDB-E4F8-EF9A-ED818DB0C9E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29898" y="4804982"/>
            <a:ext cx="10259878" cy="6180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600" b="0" i="0">
                <a:solidFill>
                  <a:schemeClr val="bg1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128222999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Title Left Single Im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40226" y="578197"/>
            <a:ext cx="10613573" cy="1005678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3200">
                <a:solidFill>
                  <a:srgbClr val="0E1744"/>
                </a:solidFill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88343D-D49C-E03B-6102-647B7FCC1D9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774154" y="1928553"/>
            <a:ext cx="5579645" cy="8231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000" b="1" i="0">
                <a:solidFill>
                  <a:srgbClr val="FF5B13"/>
                </a:solidFill>
                <a:latin typeface="Source Sans Pro Semibold" panose="020B0503030403020204" pitchFamily="34" charset="0"/>
              </a:defRPr>
            </a:lvl1pPr>
            <a:lvl2pPr>
              <a:defRPr>
                <a:solidFill>
                  <a:srgbClr val="FF5B13"/>
                </a:solidFill>
              </a:defRPr>
            </a:lvl2pPr>
            <a:lvl3pPr>
              <a:defRPr>
                <a:solidFill>
                  <a:srgbClr val="FF5B13"/>
                </a:solidFill>
              </a:defRPr>
            </a:lvl3pPr>
            <a:lvl4pPr>
              <a:defRPr>
                <a:solidFill>
                  <a:srgbClr val="FF5B13"/>
                </a:solidFill>
              </a:defRPr>
            </a:lvl4pPr>
            <a:lvl5pPr>
              <a:defRPr>
                <a:solidFill>
                  <a:srgbClr val="FF5B13"/>
                </a:solidFill>
              </a:defRPr>
            </a:lvl5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BBC84890-B5B2-5366-3015-386AC5FD3B5E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5774154" y="2810296"/>
            <a:ext cx="5579645" cy="28783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2000" b="0" i="0">
                <a:solidFill>
                  <a:srgbClr val="0E1744"/>
                </a:solidFill>
                <a:latin typeface="Source Sans Pro" panose="020B0503030403020204" pitchFamily="34" charset="0"/>
              </a:defRPr>
            </a:lvl1pPr>
            <a:lvl2pPr>
              <a:defRPr>
                <a:solidFill>
                  <a:srgbClr val="FF5B13"/>
                </a:solidFill>
              </a:defRPr>
            </a:lvl2pPr>
            <a:lvl3pPr>
              <a:defRPr>
                <a:solidFill>
                  <a:srgbClr val="FF5B13"/>
                </a:solidFill>
              </a:defRPr>
            </a:lvl3pPr>
            <a:lvl4pPr>
              <a:defRPr>
                <a:solidFill>
                  <a:srgbClr val="FF5B13"/>
                </a:solidFill>
              </a:defRPr>
            </a:lvl4pPr>
            <a:lvl5pPr>
              <a:defRPr>
                <a:solidFill>
                  <a:srgbClr val="FF5B13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8" name="Picture Placeholder 1">
            <a:extLst>
              <a:ext uri="{FF2B5EF4-FFF2-40B4-BE49-F238E27FC236}">
                <a16:creationId xmlns:a16="http://schemas.microsoft.com/office/drawing/2014/main" id="{98179AFE-DE77-26BE-DEBC-0403C332A9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620713" y="1928553"/>
            <a:ext cx="4738687" cy="376013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rgbClr val="0E1744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FD954DD6-BA30-A55D-71DA-E94A9C5E7B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74911" y="6321124"/>
            <a:ext cx="4991746" cy="354416"/>
          </a:xfrm>
          <a:prstGeom prst="rect">
            <a:avLst/>
          </a:prstGeom>
        </p:spPr>
        <p:txBody>
          <a:bodyPr/>
          <a:lstStyle>
            <a:lvl1pPr algn="r">
              <a:defRPr sz="1600" b="1" i="0">
                <a:solidFill>
                  <a:schemeClr val="bg1"/>
                </a:solidFill>
                <a:latin typeface="Source Sans Pro Semibold" panose="020B0503030403020204" pitchFamily="34" charset="0"/>
              </a:defRPr>
            </a:lvl1pPr>
          </a:lstStyle>
          <a:p>
            <a:r>
              <a:rPr lang="en-US" dirty="0"/>
              <a:t>DEPARTMENT/UNIT NAME</a:t>
            </a:r>
          </a:p>
        </p:txBody>
      </p:sp>
    </p:spTree>
    <p:extLst>
      <p:ext uri="{BB962C8B-B14F-4D97-AF65-F5344CB8AC3E}">
        <p14:creationId xmlns:p14="http://schemas.microsoft.com/office/powerpoint/2010/main" val="158180666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Title Right Single Im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40226" y="578197"/>
            <a:ext cx="10613573" cy="1005678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3200">
                <a:solidFill>
                  <a:srgbClr val="0E1744"/>
                </a:solidFill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88343D-D49C-E03B-6102-647B7FCC1D9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12875" y="1936775"/>
            <a:ext cx="5579645" cy="8231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000" b="1" i="0">
                <a:solidFill>
                  <a:srgbClr val="0E1744"/>
                </a:solidFill>
                <a:latin typeface="Source Sans Pro Semibold" panose="020B0503030403020204" pitchFamily="34" charset="0"/>
              </a:defRPr>
            </a:lvl1pPr>
            <a:lvl2pPr>
              <a:defRPr>
                <a:solidFill>
                  <a:srgbClr val="FF5B13"/>
                </a:solidFill>
              </a:defRPr>
            </a:lvl2pPr>
            <a:lvl3pPr>
              <a:defRPr>
                <a:solidFill>
                  <a:srgbClr val="FF5B13"/>
                </a:solidFill>
              </a:defRPr>
            </a:lvl3pPr>
            <a:lvl4pPr>
              <a:defRPr>
                <a:solidFill>
                  <a:srgbClr val="FF5B13"/>
                </a:solidFill>
              </a:defRPr>
            </a:lvl4pPr>
            <a:lvl5pPr>
              <a:defRPr>
                <a:solidFill>
                  <a:srgbClr val="FF5B13"/>
                </a:solidFill>
              </a:defRPr>
            </a:lvl5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BBC84890-B5B2-5366-3015-386AC5FD3B5E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612875" y="2818518"/>
            <a:ext cx="5579645" cy="29108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2000" b="0" i="0">
                <a:solidFill>
                  <a:srgbClr val="0E1744"/>
                </a:solidFill>
                <a:latin typeface="Source Sans Pro" panose="020B0503030403020204" pitchFamily="34" charset="0"/>
              </a:defRPr>
            </a:lvl1pPr>
            <a:lvl2pPr>
              <a:defRPr>
                <a:solidFill>
                  <a:srgbClr val="FF5B13"/>
                </a:solidFill>
              </a:defRPr>
            </a:lvl2pPr>
            <a:lvl3pPr>
              <a:defRPr>
                <a:solidFill>
                  <a:srgbClr val="FF5B13"/>
                </a:solidFill>
              </a:defRPr>
            </a:lvl3pPr>
            <a:lvl4pPr>
              <a:defRPr>
                <a:solidFill>
                  <a:srgbClr val="FF5B13"/>
                </a:solidFill>
              </a:defRPr>
            </a:lvl4pPr>
            <a:lvl5pPr>
              <a:defRPr>
                <a:solidFill>
                  <a:srgbClr val="FF5B13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8" name="Picture Placeholder 1">
            <a:extLst>
              <a:ext uri="{FF2B5EF4-FFF2-40B4-BE49-F238E27FC236}">
                <a16:creationId xmlns:a16="http://schemas.microsoft.com/office/drawing/2014/main" id="{98179AFE-DE77-26BE-DEBC-0403C332A9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6615113" y="1969241"/>
            <a:ext cx="4738687" cy="376013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rgbClr val="0E1744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F5A963F-F75C-216B-5D9D-71CDFE3975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74911" y="6321124"/>
            <a:ext cx="4991746" cy="354416"/>
          </a:xfrm>
          <a:prstGeom prst="rect">
            <a:avLst/>
          </a:prstGeom>
        </p:spPr>
        <p:txBody>
          <a:bodyPr/>
          <a:lstStyle>
            <a:lvl1pPr algn="r">
              <a:defRPr sz="1600" b="1" i="0">
                <a:solidFill>
                  <a:schemeClr val="bg1"/>
                </a:solidFill>
                <a:latin typeface="Source Sans Pro Semibold" panose="020B0503030403020204" pitchFamily="34" charset="0"/>
              </a:defRPr>
            </a:lvl1pPr>
          </a:lstStyle>
          <a:p>
            <a:r>
              <a:rPr lang="en-US" dirty="0"/>
              <a:t>DEPARTMENT/UNIT NAME</a:t>
            </a:r>
          </a:p>
        </p:txBody>
      </p:sp>
    </p:spTree>
    <p:extLst>
      <p:ext uri="{BB962C8B-B14F-4D97-AF65-F5344CB8AC3E}">
        <p14:creationId xmlns:p14="http://schemas.microsoft.com/office/powerpoint/2010/main" val="139115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Title Centered Im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40226" y="578197"/>
            <a:ext cx="10613573" cy="1005678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3200">
                <a:solidFill>
                  <a:srgbClr val="0E1744"/>
                </a:solidFill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BBC84890-B5B2-5366-3015-386AC5FD3B5E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680652" y="5463998"/>
            <a:ext cx="10673148" cy="5876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2000" b="0" i="0">
                <a:solidFill>
                  <a:srgbClr val="0E1744"/>
                </a:solidFill>
                <a:latin typeface="Source Sans Pro" panose="020B0503030403020204" pitchFamily="34" charset="0"/>
              </a:defRPr>
            </a:lvl1pPr>
            <a:lvl2pPr>
              <a:defRPr>
                <a:solidFill>
                  <a:srgbClr val="FF5B13"/>
                </a:solidFill>
              </a:defRPr>
            </a:lvl2pPr>
            <a:lvl3pPr>
              <a:defRPr>
                <a:solidFill>
                  <a:srgbClr val="FF5B13"/>
                </a:solidFill>
              </a:defRPr>
            </a:lvl3pPr>
            <a:lvl4pPr>
              <a:defRPr>
                <a:solidFill>
                  <a:srgbClr val="FF5B13"/>
                </a:solidFill>
              </a:defRPr>
            </a:lvl4pPr>
            <a:lvl5pPr>
              <a:defRPr>
                <a:solidFill>
                  <a:srgbClr val="FF5B13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8" name="Picture Placeholder 1">
            <a:extLst>
              <a:ext uri="{FF2B5EF4-FFF2-40B4-BE49-F238E27FC236}">
                <a16:creationId xmlns:a16="http://schemas.microsoft.com/office/drawing/2014/main" id="{98179AFE-DE77-26BE-DEBC-0403C332A9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680653" y="1969241"/>
            <a:ext cx="10673148" cy="319007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rgbClr val="0E1744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2252CD3F-4565-D5BE-50E7-49CDE66493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74911" y="6321124"/>
            <a:ext cx="4991746" cy="354416"/>
          </a:xfrm>
          <a:prstGeom prst="rect">
            <a:avLst/>
          </a:prstGeom>
        </p:spPr>
        <p:txBody>
          <a:bodyPr/>
          <a:lstStyle>
            <a:lvl1pPr algn="r">
              <a:defRPr sz="1600" b="1" i="0">
                <a:solidFill>
                  <a:schemeClr val="bg1"/>
                </a:solidFill>
                <a:latin typeface="Source Sans Pro Semibold" panose="020B0503030403020204" pitchFamily="34" charset="0"/>
              </a:defRPr>
            </a:lvl1pPr>
          </a:lstStyle>
          <a:p>
            <a:r>
              <a:rPr lang="en-US" dirty="0"/>
              <a:t>DEPARTMENT/UNIT NAME</a:t>
            </a:r>
          </a:p>
        </p:txBody>
      </p:sp>
    </p:spTree>
    <p:extLst>
      <p:ext uri="{BB962C8B-B14F-4D97-AF65-F5344CB8AC3E}">
        <p14:creationId xmlns:p14="http://schemas.microsoft.com/office/powerpoint/2010/main" val="195407463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Title Left Chart/Graph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40226" y="578197"/>
            <a:ext cx="10613573" cy="1005678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3200">
                <a:solidFill>
                  <a:srgbClr val="0E1744"/>
                </a:solidFill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5" name="Chart Placeholder 4">
            <a:extLst>
              <a:ext uri="{FF2B5EF4-FFF2-40B4-BE49-F238E27FC236}">
                <a16:creationId xmlns:a16="http://schemas.microsoft.com/office/drawing/2014/main" id="{3947E1FD-3B64-2F1A-E493-B6BEF87D93AB}"/>
              </a:ext>
            </a:extLst>
          </p:cNvPr>
          <p:cNvSpPr>
            <a:spLocks noGrp="1"/>
          </p:cNvSpPr>
          <p:nvPr>
            <p:ph type="chart" sz="quarter" idx="25"/>
          </p:nvPr>
        </p:nvSpPr>
        <p:spPr>
          <a:xfrm>
            <a:off x="681038" y="1936750"/>
            <a:ext cx="6024562" cy="389030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rgbClr val="0E1744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Click icon to add chart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94327BBD-9198-52A7-2E09-326666F83CF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97271" y="1936750"/>
            <a:ext cx="4056529" cy="8231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000" b="1" i="0">
                <a:solidFill>
                  <a:srgbClr val="FF5B13"/>
                </a:solidFill>
                <a:latin typeface="Source Sans Pro Semibold" panose="020B0503030403020204" pitchFamily="34" charset="0"/>
              </a:defRPr>
            </a:lvl1pPr>
            <a:lvl2pPr>
              <a:defRPr>
                <a:solidFill>
                  <a:srgbClr val="FF5B13"/>
                </a:solidFill>
              </a:defRPr>
            </a:lvl2pPr>
            <a:lvl3pPr>
              <a:defRPr>
                <a:solidFill>
                  <a:srgbClr val="FF5B13"/>
                </a:solidFill>
              </a:defRPr>
            </a:lvl3pPr>
            <a:lvl4pPr>
              <a:defRPr>
                <a:solidFill>
                  <a:srgbClr val="FF5B13"/>
                </a:solidFill>
              </a:defRPr>
            </a:lvl4pPr>
            <a:lvl5pPr>
              <a:defRPr>
                <a:solidFill>
                  <a:srgbClr val="FF5B13"/>
                </a:solidFill>
              </a:defRPr>
            </a:lvl5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E841CA1C-A2CF-11BF-FF5B-E8CF6F3CD5FF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7297271" y="2818493"/>
            <a:ext cx="4056529" cy="30085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2000" b="0" i="0">
                <a:solidFill>
                  <a:srgbClr val="0E1744"/>
                </a:solidFill>
                <a:latin typeface="Source Sans Pro" panose="020B0503030403020204" pitchFamily="34" charset="0"/>
              </a:defRPr>
            </a:lvl1pPr>
            <a:lvl2pPr>
              <a:defRPr>
                <a:solidFill>
                  <a:srgbClr val="FF5B13"/>
                </a:solidFill>
              </a:defRPr>
            </a:lvl2pPr>
            <a:lvl3pPr>
              <a:defRPr>
                <a:solidFill>
                  <a:srgbClr val="FF5B13"/>
                </a:solidFill>
              </a:defRPr>
            </a:lvl3pPr>
            <a:lvl4pPr>
              <a:defRPr>
                <a:solidFill>
                  <a:srgbClr val="FF5B13"/>
                </a:solidFill>
              </a:defRPr>
            </a:lvl4pPr>
            <a:lvl5pPr>
              <a:defRPr>
                <a:solidFill>
                  <a:srgbClr val="FF5B13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C9A024D0-705D-1013-5A44-4D837B9293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74911" y="6321124"/>
            <a:ext cx="4991746" cy="354416"/>
          </a:xfrm>
          <a:prstGeom prst="rect">
            <a:avLst/>
          </a:prstGeom>
        </p:spPr>
        <p:txBody>
          <a:bodyPr/>
          <a:lstStyle>
            <a:lvl1pPr algn="r">
              <a:defRPr sz="1600" b="1" i="0">
                <a:solidFill>
                  <a:schemeClr val="bg1"/>
                </a:solidFill>
                <a:latin typeface="Source Sans Pro Semibold" panose="020B0503030403020204" pitchFamily="34" charset="0"/>
              </a:defRPr>
            </a:lvl1pPr>
          </a:lstStyle>
          <a:p>
            <a:r>
              <a:rPr lang="en-US" dirty="0"/>
              <a:t>DEPARTMENT/UNIT NAME</a:t>
            </a:r>
          </a:p>
        </p:txBody>
      </p:sp>
    </p:spTree>
    <p:extLst>
      <p:ext uri="{BB962C8B-B14F-4D97-AF65-F5344CB8AC3E}">
        <p14:creationId xmlns:p14="http://schemas.microsoft.com/office/powerpoint/2010/main" val="219543830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Title Right Chart/Graph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40226" y="578197"/>
            <a:ext cx="10613573" cy="1005678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3200">
                <a:solidFill>
                  <a:srgbClr val="0E1744"/>
                </a:solidFill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5" name="Chart Placeholder 4">
            <a:extLst>
              <a:ext uri="{FF2B5EF4-FFF2-40B4-BE49-F238E27FC236}">
                <a16:creationId xmlns:a16="http://schemas.microsoft.com/office/drawing/2014/main" id="{3947E1FD-3B64-2F1A-E493-B6BEF87D93AB}"/>
              </a:ext>
            </a:extLst>
          </p:cNvPr>
          <p:cNvSpPr>
            <a:spLocks noGrp="1"/>
          </p:cNvSpPr>
          <p:nvPr>
            <p:ph type="chart" sz="quarter" idx="25"/>
          </p:nvPr>
        </p:nvSpPr>
        <p:spPr>
          <a:xfrm>
            <a:off x="5329238" y="1936750"/>
            <a:ext cx="6024562" cy="389030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rgbClr val="0E1744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Click icon to add chart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94327BBD-9198-52A7-2E09-326666F83CF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81038" y="1936750"/>
            <a:ext cx="4056529" cy="8231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000" b="1" i="0">
                <a:solidFill>
                  <a:srgbClr val="FF5B13"/>
                </a:solidFill>
                <a:latin typeface="Source Sans Pro Semibold" panose="020B0503030403020204" pitchFamily="34" charset="0"/>
              </a:defRPr>
            </a:lvl1pPr>
            <a:lvl2pPr>
              <a:defRPr>
                <a:solidFill>
                  <a:srgbClr val="FF5B13"/>
                </a:solidFill>
              </a:defRPr>
            </a:lvl2pPr>
            <a:lvl3pPr>
              <a:defRPr>
                <a:solidFill>
                  <a:srgbClr val="FF5B13"/>
                </a:solidFill>
              </a:defRPr>
            </a:lvl3pPr>
            <a:lvl4pPr>
              <a:defRPr>
                <a:solidFill>
                  <a:srgbClr val="FF5B13"/>
                </a:solidFill>
              </a:defRPr>
            </a:lvl4pPr>
            <a:lvl5pPr>
              <a:defRPr>
                <a:solidFill>
                  <a:srgbClr val="FF5B13"/>
                </a:solidFill>
              </a:defRPr>
            </a:lvl5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E841CA1C-A2CF-11BF-FF5B-E8CF6F3CD5FF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681038" y="2818493"/>
            <a:ext cx="4056529" cy="30085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2000" b="0" i="0">
                <a:solidFill>
                  <a:srgbClr val="0E1744"/>
                </a:solidFill>
                <a:latin typeface="Source Sans Pro" panose="020B0503030403020204" pitchFamily="34" charset="0"/>
              </a:defRPr>
            </a:lvl1pPr>
            <a:lvl2pPr>
              <a:defRPr>
                <a:solidFill>
                  <a:srgbClr val="FF5B13"/>
                </a:solidFill>
              </a:defRPr>
            </a:lvl2pPr>
            <a:lvl3pPr>
              <a:defRPr>
                <a:solidFill>
                  <a:srgbClr val="FF5B13"/>
                </a:solidFill>
              </a:defRPr>
            </a:lvl3pPr>
            <a:lvl4pPr>
              <a:defRPr>
                <a:solidFill>
                  <a:srgbClr val="FF5B13"/>
                </a:solidFill>
              </a:defRPr>
            </a:lvl4pPr>
            <a:lvl5pPr>
              <a:defRPr>
                <a:solidFill>
                  <a:srgbClr val="FF5B13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1AE1E760-CD24-3D9B-4011-F917B0F40A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74911" y="6321124"/>
            <a:ext cx="4991746" cy="354416"/>
          </a:xfrm>
          <a:prstGeom prst="rect">
            <a:avLst/>
          </a:prstGeom>
        </p:spPr>
        <p:txBody>
          <a:bodyPr/>
          <a:lstStyle>
            <a:lvl1pPr algn="r">
              <a:defRPr sz="1600" b="1" i="0">
                <a:solidFill>
                  <a:schemeClr val="bg1"/>
                </a:solidFill>
                <a:latin typeface="Source Sans Pro Semibold" panose="020B0503030403020204" pitchFamily="34" charset="0"/>
              </a:defRPr>
            </a:lvl1pPr>
          </a:lstStyle>
          <a:p>
            <a:r>
              <a:rPr lang="en-US" dirty="0"/>
              <a:t>DEPARTMENT/UNIT NAME</a:t>
            </a:r>
          </a:p>
        </p:txBody>
      </p:sp>
    </p:spTree>
    <p:extLst>
      <p:ext uri="{BB962C8B-B14F-4D97-AF65-F5344CB8AC3E}">
        <p14:creationId xmlns:p14="http://schemas.microsoft.com/office/powerpoint/2010/main" val="417846548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Blu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0" y="1669425"/>
            <a:ext cx="12192000" cy="1110882"/>
          </a:xfrm>
          <a:prstGeom prst="rect">
            <a:avLst/>
          </a:prstGeo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Thank You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0" y="3210669"/>
            <a:ext cx="12192000" cy="18825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 b="1" i="0">
                <a:solidFill>
                  <a:schemeClr val="bg1"/>
                </a:solidFill>
                <a:latin typeface="Source Sans Pro Semibold" panose="020B0503030403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Questions/Contact/Information</a:t>
            </a:r>
          </a:p>
        </p:txBody>
      </p:sp>
    </p:spTree>
    <p:extLst>
      <p:ext uri="{BB962C8B-B14F-4D97-AF65-F5344CB8AC3E}">
        <p14:creationId xmlns:p14="http://schemas.microsoft.com/office/powerpoint/2010/main" val="118937949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Oran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482341FF-6519-1952-61BA-EB907F7281F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1669425"/>
            <a:ext cx="12192000" cy="1110882"/>
          </a:xfrm>
          <a:prstGeom prst="rect">
            <a:avLst/>
          </a:prstGeo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Thank You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9CA31588-BC79-2C49-3584-6984BF8D7A2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0" y="3210669"/>
            <a:ext cx="12192000" cy="18825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 b="1" i="0">
                <a:solidFill>
                  <a:schemeClr val="bg1"/>
                </a:solidFill>
                <a:latin typeface="Source Sans Pro Semibold" panose="020B0503030403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Questions/Contact/Information</a:t>
            </a:r>
          </a:p>
        </p:txBody>
      </p:sp>
    </p:spTree>
    <p:extLst>
      <p:ext uri="{BB962C8B-B14F-4D97-AF65-F5344CB8AC3E}">
        <p14:creationId xmlns:p14="http://schemas.microsoft.com/office/powerpoint/2010/main" val="79064202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Clou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81101311-1F53-BFE8-3351-81778F8F679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1669425"/>
            <a:ext cx="12192000" cy="1110882"/>
          </a:xfrm>
          <a:prstGeom prst="rect">
            <a:avLst/>
          </a:prstGeom>
        </p:spPr>
        <p:txBody>
          <a:bodyPr anchor="b"/>
          <a:lstStyle>
            <a:lvl1pPr algn="ctr">
              <a:defRPr sz="6000">
                <a:solidFill>
                  <a:srgbClr val="0E1744"/>
                </a:solidFill>
              </a:defRPr>
            </a:lvl1pPr>
          </a:lstStyle>
          <a:p>
            <a:r>
              <a:rPr lang="en-US" dirty="0"/>
              <a:t>Thank You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424A60C8-797D-1F5C-A44A-13FA085A386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0" y="3210669"/>
            <a:ext cx="12192000" cy="18825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 b="1" i="0">
                <a:solidFill>
                  <a:srgbClr val="0E1744"/>
                </a:solidFill>
                <a:latin typeface="Source Sans Pro Semibold" panose="020B0503030403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Questions/Contact/Information</a:t>
            </a:r>
          </a:p>
        </p:txBody>
      </p:sp>
    </p:spTree>
    <p:extLst>
      <p:ext uri="{BB962C8B-B14F-4D97-AF65-F5344CB8AC3E}">
        <p14:creationId xmlns:p14="http://schemas.microsoft.com/office/powerpoint/2010/main" val="339266820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at Minds Blu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2289432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at Minds Oran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24954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Title Clou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991E28A-0D65-0950-98A3-5554B60B9F5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29898" y="2761502"/>
            <a:ext cx="10259878" cy="1110882"/>
          </a:xfrm>
          <a:prstGeom prst="rect">
            <a:avLst/>
          </a:prstGeom>
        </p:spPr>
        <p:txBody>
          <a:bodyPr anchor="b"/>
          <a:lstStyle>
            <a:lvl1pPr algn="ctr">
              <a:defRPr sz="6000">
                <a:solidFill>
                  <a:srgbClr val="0E1744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CBB784B5-9916-7BE6-A853-F086DB8D030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29898" y="3964460"/>
            <a:ext cx="10259878" cy="74722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600" b="0" i="0">
                <a:solidFill>
                  <a:srgbClr val="0E1744"/>
                </a:solidFill>
                <a:latin typeface="Source Sans Pro" panose="020B0503030403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Department/Unit Name</a:t>
            </a:r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3325A0F5-BF10-0160-FE3E-87DD9E52C6B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29898" y="4804982"/>
            <a:ext cx="10259878" cy="6180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600" b="0" i="0">
                <a:solidFill>
                  <a:srgbClr val="0E1744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398301988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at Minds Clou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346110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at Minds Blue Im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947828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at Minds Orange Im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117548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at Minds Cloud Im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16292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Title Blue Im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A40823D-328C-3D69-1C50-D4DF7E7DAAB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29898" y="2761502"/>
            <a:ext cx="10259878" cy="1110882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5A078CDC-9925-B637-6C4B-031CE96ED7D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29898" y="3964460"/>
            <a:ext cx="10259878" cy="74722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600" b="0" i="0">
                <a:solidFill>
                  <a:schemeClr val="bg1"/>
                </a:solidFill>
                <a:latin typeface="Source Sans Pro" panose="020B0503030403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Department/Unit Name</a:t>
            </a:r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958A7E05-57BA-2DF1-547F-6B63A89186A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29898" y="4804982"/>
            <a:ext cx="10259878" cy="6180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600" b="0" i="0">
                <a:solidFill>
                  <a:schemeClr val="bg1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39388855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Title Orange Im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92D9E59-958B-1459-2241-8B71E72556C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29898" y="2761502"/>
            <a:ext cx="10259878" cy="1110882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D1BA6AA2-C265-D650-107C-FA1A8D74737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29898" y="3964460"/>
            <a:ext cx="10259878" cy="74722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600" b="0" i="0">
                <a:solidFill>
                  <a:schemeClr val="bg1"/>
                </a:solidFill>
                <a:latin typeface="Source Sans Pro" panose="020B0503030403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Department/Unit Name</a:t>
            </a:r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02D9634B-0B0E-7AD5-F661-98E1F8CCB8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29898" y="4804982"/>
            <a:ext cx="10259878" cy="6180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600" b="0" i="0">
                <a:solidFill>
                  <a:schemeClr val="bg1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37245124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Title Cloud Im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53E400E-9F47-1A7C-5142-AA0A6BA6837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29898" y="2761502"/>
            <a:ext cx="10259878" cy="1110882"/>
          </a:xfrm>
          <a:prstGeom prst="rect">
            <a:avLst/>
          </a:prstGeom>
        </p:spPr>
        <p:txBody>
          <a:bodyPr anchor="b"/>
          <a:lstStyle>
            <a:lvl1pPr algn="ctr">
              <a:defRPr sz="6000">
                <a:solidFill>
                  <a:srgbClr val="0E1744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39824D4B-C7D1-0980-6B2E-E5BD443AECA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29898" y="3964460"/>
            <a:ext cx="10259878" cy="74722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600" b="0" i="0">
                <a:solidFill>
                  <a:srgbClr val="0E1744"/>
                </a:solidFill>
                <a:latin typeface="Source Sans Pro" panose="020B0503030403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Department/Unit Name</a:t>
            </a:r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56E9AF18-6EB7-3B51-6811-20BECA98086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29898" y="4804982"/>
            <a:ext cx="10259878" cy="6180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600" b="0" i="0">
                <a:solidFill>
                  <a:srgbClr val="0E1744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34327620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Heading Blue Im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00932" y="2353021"/>
            <a:ext cx="10515600" cy="1005678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8000"/>
            </a:lvl1pPr>
          </a:lstStyle>
          <a:p>
            <a:r>
              <a:rPr lang="en-US" dirty="0"/>
              <a:t>HEADING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000932" y="3521985"/>
            <a:ext cx="10515600" cy="191044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/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44E450F-BB72-CFC1-B488-E853D462DE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74911" y="6321124"/>
            <a:ext cx="4991746" cy="354416"/>
          </a:xfrm>
          <a:prstGeom prst="rect">
            <a:avLst/>
          </a:prstGeom>
        </p:spPr>
        <p:txBody>
          <a:bodyPr/>
          <a:lstStyle>
            <a:lvl1pPr algn="r">
              <a:defRPr sz="1600" b="1" i="0">
                <a:solidFill>
                  <a:schemeClr val="bg1"/>
                </a:solidFill>
                <a:latin typeface="Source Sans Pro Semibold" panose="020B0503030403020204" pitchFamily="34" charset="0"/>
              </a:defRPr>
            </a:lvl1pPr>
          </a:lstStyle>
          <a:p>
            <a:r>
              <a:rPr lang="en-US" dirty="0"/>
              <a:t>DEPARTMENT/UNIT NAME</a:t>
            </a:r>
          </a:p>
        </p:txBody>
      </p:sp>
    </p:spTree>
    <p:extLst>
      <p:ext uri="{BB962C8B-B14F-4D97-AF65-F5344CB8AC3E}">
        <p14:creationId xmlns:p14="http://schemas.microsoft.com/office/powerpoint/2010/main" val="7049552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Orange Im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DE4C76FF-1FA3-1F82-52B4-BA18BC7214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00932" y="2353021"/>
            <a:ext cx="10515600" cy="1005678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8000"/>
            </a:lvl1pPr>
          </a:lstStyle>
          <a:p>
            <a:r>
              <a:rPr lang="en-US" dirty="0"/>
              <a:t>HEADING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66FB232-6F00-3682-6730-9C2269D61F9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000932" y="3521985"/>
            <a:ext cx="10515600" cy="191044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/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118141AA-5450-ECF3-D76A-52DF6F25D8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74911" y="6321124"/>
            <a:ext cx="4991746" cy="354416"/>
          </a:xfrm>
          <a:prstGeom prst="rect">
            <a:avLst/>
          </a:prstGeom>
        </p:spPr>
        <p:txBody>
          <a:bodyPr/>
          <a:lstStyle>
            <a:lvl1pPr algn="r">
              <a:defRPr sz="1600" b="1" i="0">
                <a:solidFill>
                  <a:schemeClr val="bg1"/>
                </a:solidFill>
                <a:latin typeface="Source Sans Pro Semibold" panose="020B0503030403020204" pitchFamily="34" charset="0"/>
              </a:defRPr>
            </a:lvl1pPr>
          </a:lstStyle>
          <a:p>
            <a:r>
              <a:rPr lang="en-US" dirty="0"/>
              <a:t>DEPARTMENT/UNIT NAME</a:t>
            </a:r>
          </a:p>
        </p:txBody>
      </p:sp>
    </p:spTree>
    <p:extLst>
      <p:ext uri="{BB962C8B-B14F-4D97-AF65-F5344CB8AC3E}">
        <p14:creationId xmlns:p14="http://schemas.microsoft.com/office/powerpoint/2010/main" val="3155952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Cloud Im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862A501D-C5BB-93D0-7163-57BB94829B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00932" y="2353021"/>
            <a:ext cx="10515600" cy="1005678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8000">
                <a:solidFill>
                  <a:srgbClr val="0E1744"/>
                </a:solidFill>
              </a:defRPr>
            </a:lvl1pPr>
          </a:lstStyle>
          <a:p>
            <a:r>
              <a:rPr lang="en-US" dirty="0"/>
              <a:t>HEADING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1A270207-2988-5B2A-E989-C05DA57F5A7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000932" y="3521985"/>
            <a:ext cx="10515600" cy="191044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0E1744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9F364902-B38A-E268-9A38-47B58D5EF35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74911" y="6321124"/>
            <a:ext cx="4991746" cy="354416"/>
          </a:xfrm>
          <a:prstGeom prst="rect">
            <a:avLst/>
          </a:prstGeom>
        </p:spPr>
        <p:txBody>
          <a:bodyPr/>
          <a:lstStyle>
            <a:lvl1pPr algn="r">
              <a:defRPr sz="1600" b="1" i="0">
                <a:solidFill>
                  <a:srgbClr val="0E1744"/>
                </a:solidFill>
                <a:latin typeface="Source Sans Pro Semibold" panose="020B0503030403020204" pitchFamily="34" charset="0"/>
              </a:defRPr>
            </a:lvl1pPr>
          </a:lstStyle>
          <a:p>
            <a:r>
              <a:rPr lang="en-US"/>
              <a:t>DEPARTMENT/UNIT NAME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85822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image" Target="../media/image1.png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51667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50" r:id="rId7"/>
    <p:sldLayoutId id="2147483665" r:id="rId8"/>
    <p:sldLayoutId id="2147483666" r:id="rId9"/>
    <p:sldLayoutId id="2147483667" r:id="rId10"/>
    <p:sldLayoutId id="2147483668" r:id="rId11"/>
    <p:sldLayoutId id="2147483669" r:id="rId12"/>
    <p:sldLayoutId id="2147483670" r:id="rId13"/>
    <p:sldLayoutId id="2147483690" r:id="rId14"/>
    <p:sldLayoutId id="2147483671" r:id="rId15"/>
    <p:sldLayoutId id="2147483672" r:id="rId16"/>
    <p:sldLayoutId id="2147483673" r:id="rId17"/>
    <p:sldLayoutId id="2147483674" r:id="rId18"/>
    <p:sldLayoutId id="2147483675" r:id="rId19"/>
    <p:sldLayoutId id="2147483676" r:id="rId20"/>
    <p:sldLayoutId id="2147483677" r:id="rId21"/>
    <p:sldLayoutId id="2147483678" r:id="rId22"/>
    <p:sldLayoutId id="2147483688" r:id="rId23"/>
    <p:sldLayoutId id="2147483689" r:id="rId24"/>
    <p:sldLayoutId id="2147483685" r:id="rId25"/>
    <p:sldLayoutId id="2147483686" r:id="rId26"/>
    <p:sldLayoutId id="2147483687" r:id="rId27"/>
    <p:sldLayoutId id="2147483679" r:id="rId28"/>
    <p:sldLayoutId id="2147483680" r:id="rId29"/>
    <p:sldLayoutId id="2147483681" r:id="rId30"/>
    <p:sldLayoutId id="2147483682" r:id="rId31"/>
    <p:sldLayoutId id="2147483683" r:id="rId32"/>
    <p:sldLayoutId id="2147483684" r:id="rId33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800" b="1" i="0" kern="1200">
          <a:solidFill>
            <a:schemeClr val="bg1"/>
          </a:solidFill>
          <a:latin typeface="Source Sans Pro Semibold" panose="020B0503030403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3600" b="0" i="0" kern="1200">
          <a:solidFill>
            <a:schemeClr val="bg1"/>
          </a:solidFill>
          <a:latin typeface="Source Sans Pro" panose="020B0503030403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3200" b="0" i="0" kern="1200">
          <a:solidFill>
            <a:schemeClr val="bg1"/>
          </a:solidFill>
          <a:latin typeface="Source Sans Pro" panose="020B0503030403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800" b="0" i="0" kern="1200">
          <a:solidFill>
            <a:schemeClr val="bg1"/>
          </a:solidFill>
          <a:latin typeface="Source Sans Pro" panose="020B0503030403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b="0" i="0" kern="1200">
          <a:solidFill>
            <a:schemeClr val="bg1"/>
          </a:solidFill>
          <a:latin typeface="Source Sans Pro" panose="020B0503030403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b="0" i="0" kern="1200">
          <a:solidFill>
            <a:schemeClr val="bg1"/>
          </a:solidFill>
          <a:latin typeface="Source Sans Pro" panose="020B0503030403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E4E78B-66CE-6BCC-DE52-9D39D48525C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2B0B5D0-119A-A82D-05F6-A79C3B86FD8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673ABA5-0763-E086-385B-3CEAAFE0470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7409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21440D-A706-ACC4-6949-B97DF7FC75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4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B9E3C6F-454C-39FD-8527-949F79F47B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83E06F-FE22-A006-ED75-6463045885FE}"/>
              </a:ext>
            </a:extLst>
          </p:cNvPr>
          <p:cNvSpPr>
            <a:spLocks noGrp="1"/>
          </p:cNvSpPr>
          <p:nvPr>
            <p:ph idx="15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3012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C00EC39-20F3-C056-ECFD-92081FB840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181EAF5-6E7E-FC02-E708-E89AD6FCA1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D66D6CF-B7F1-6F30-C2A8-8AB3ACC1A6DC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DF45EB1-00CF-F8D0-A619-B1D0073ED269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6B40B0C-EA1D-7DB0-27A3-E0E12F2E2AFD}"/>
              </a:ext>
            </a:extLst>
          </p:cNvPr>
          <p:cNvSpPr>
            <a:spLocks noGrp="1"/>
          </p:cNvSpPr>
          <p:nvPr>
            <p:ph idx="15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1287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BC9113-7EF1-DC06-CC64-ACCE108903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6562FB-12DF-D1E0-9E2B-8AA60FE129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DA7F001-DA1B-2FB6-9753-667D2F08CF3D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D2497AC-F896-1FC3-8058-DDE56E69BA79}"/>
              </a:ext>
            </a:extLst>
          </p:cNvPr>
          <p:cNvSpPr>
            <a:spLocks noGrp="1"/>
          </p:cNvSpPr>
          <p:nvPr>
            <p:ph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25960A0-AD78-CC11-C8D9-0D2F7C69DAD6}"/>
              </a:ext>
            </a:extLst>
          </p:cNvPr>
          <p:cNvSpPr>
            <a:spLocks noGrp="1"/>
          </p:cNvSpPr>
          <p:nvPr>
            <p:ph idx="18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1439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A6785A-12A3-2A03-3554-0CFA76EB94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6116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0F43279-57C5-86EE-AABC-4D698502A012}"/>
              </a:ext>
            </a:extLst>
          </p:cNvPr>
          <p:cNvSpPr>
            <a:spLocks noGrp="1"/>
          </p:cNvSpPr>
          <p:nvPr>
            <p:ph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307F27-87FD-2CD3-BC29-2D2DDA5C3210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4F8EA0B4-002A-DF18-5A03-3789985F9875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775002E-DF78-56F1-E54B-6FBB0D173D17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56B6D9-842F-48F2-C54F-DB97CD5ED5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D44F8472-6185-6115-2441-1EC52275E2D2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2C7B13-45B1-B0E3-DF64-3DB2D708DE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55750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0BCA8BF3-9026-242C-B5B2-076EC6A712BD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11CBE44-8B8D-B952-3B4C-498D803D097A}"/>
              </a:ext>
            </a:extLst>
          </p:cNvPr>
          <p:cNvSpPr>
            <a:spLocks noGrp="1"/>
          </p:cNvSpPr>
          <p:nvPr>
            <p:ph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C23011-CCF1-8D89-7F58-CA56D3CEC8F8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7A1074AC-50B5-DF94-FE9F-93414833C4AB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C47209D-C76E-A223-581F-21394BEB0962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29979A-A6BC-3FAC-8204-5F1EBD15BC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9DF3805-7688-7073-FD98-26EFB8586B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37986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65452C6-0161-17AD-D4A5-1EBF5E2BA9A1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8056A5-8E48-76B5-191A-B45FDBFED5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1861F0AB-57B3-FBBC-BCA2-50A713C5B5C8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EC4F42D-E511-2067-FE32-17C7BFDB0D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87812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BBD002-53B5-27CE-9382-AEB70DD11C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1BFC39-1694-111A-65C5-692D1585DF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9E052C-FB82-6C55-0D7D-4EB5A47FFEE8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1D1C89C-7744-00FD-584D-7D2DB5F0F62E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018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2592E3-E0F6-0625-3802-AA96ABC0C2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4EC04F-4100-6551-190A-E65E062FD235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4837089B-C77D-CD1B-020E-2708572DA015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8181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1DFE81-FC02-503E-A68B-0AA1F2406DA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71D2B2D-2719-82FE-8F76-F8195936467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6DC70A-4C52-FEF3-6DE0-7ECED35A9BF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6251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CF0E15-4AA8-6FE3-7642-512DF1A111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hart Placeholder 2">
            <a:extLst>
              <a:ext uri="{FF2B5EF4-FFF2-40B4-BE49-F238E27FC236}">
                <a16:creationId xmlns:a16="http://schemas.microsoft.com/office/drawing/2014/main" id="{11538E59-F291-97D2-E77A-0D3DA3100C77}"/>
              </a:ext>
            </a:extLst>
          </p:cNvPr>
          <p:cNvSpPr>
            <a:spLocks noGrp="1"/>
          </p:cNvSpPr>
          <p:nvPr>
            <p:ph type="chart" sz="quarter" idx="2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BFF3020-9DBE-380D-7A6B-7866A8BAE4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F10FBC3-2C6A-8E18-0576-3A375F641619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97931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hart Placeholder 2">
            <a:extLst>
              <a:ext uri="{FF2B5EF4-FFF2-40B4-BE49-F238E27FC236}">
                <a16:creationId xmlns:a16="http://schemas.microsoft.com/office/drawing/2014/main" id="{18AA626A-DC5C-D778-1825-23AA883A555D}"/>
              </a:ext>
            </a:extLst>
          </p:cNvPr>
          <p:cNvSpPr>
            <a:spLocks noGrp="1"/>
          </p:cNvSpPr>
          <p:nvPr>
            <p:ph type="chart" sz="quarter" idx="2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AE64BFC-447D-67AB-65EF-14BF3DC4C229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E53F74-4B1E-94D4-33BB-92F1C8EE75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185CB98-272F-7D55-52F0-C3A6EED99B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13946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D06C1A-2523-2BA7-6EAF-6ED8E9B3B91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C1BF064-0D04-6313-2F3B-1EA0D9072B3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155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B93B1F-3740-5DDB-5C04-15F86A77F9B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A4B935A-233E-79BA-9028-AE42DA4A88D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5032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466F33-4495-7A34-85AD-0D396F96D0C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70BFC0E-DEC3-41E8-4F3A-A6AF9351576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69738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11382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33772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410897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974488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05249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2B7160-AE0D-1E91-2E5F-F10F50BBFFE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394DBF4-665C-D85F-22DB-3B2C643E0C3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50FC3E-6879-437E-10A4-8F1FBA2DFCF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29625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73098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FB7A49-CC2C-1F2A-EFEE-B65669F6441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8695517-2453-0C70-8E95-CEEC9A19E29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67D40E-65FD-9E88-6E83-628989458A5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8382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D6DE70-527F-77AC-F521-6480D051361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5C6081D-D587-C624-31AA-540D3C89B90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48139A-40A1-B667-623E-CCE3782D09B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5835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4C6EB8-DBFD-5D04-007E-F420DEF1376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B28DE5E-5A7D-29A5-DFB4-5079CE19201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D55B184-73FD-B8B4-814C-50A940ADEE7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624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436F51-4B8C-7A94-5D9E-242B35CFB7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6162FE-015D-FFBB-AC3B-E2D2015F84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522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6CD81D-6C4D-5AF9-DACD-F82B9BDF4E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D54975-5D4A-5A87-CA51-E66EFCC376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234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87D6AD-0A4A-AD48-EE75-C8FD25BF21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A791CA-76D7-2256-956E-EB9D87B802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70919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ctr">
          <a:defRPr sz="6000" b="1" dirty="0" smtClean="0">
            <a:solidFill>
              <a:schemeClr val="bg1"/>
            </a:solidFill>
            <a:latin typeface="Source Sans Pro" panose="020B0503030403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9330</TotalTime>
  <Words>0</Words>
  <Application>Microsoft Macintosh PowerPoint</Application>
  <PresentationFormat>Widescreen</PresentationFormat>
  <Paragraphs>0</Paragraphs>
  <Slides>30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6" baseType="lpstr">
      <vt:lpstr>Arial</vt:lpstr>
      <vt:lpstr>Calibri</vt:lpstr>
      <vt:lpstr>Courier New</vt:lpstr>
      <vt:lpstr>Source Sans Pro</vt:lpstr>
      <vt:lpstr>Source Sans Pro Semibold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Fleeger, Courtney Louise</cp:lastModifiedBy>
  <cp:revision>19</cp:revision>
  <dcterms:created xsi:type="dcterms:W3CDTF">2017-10-18T14:49:32Z</dcterms:created>
  <dcterms:modified xsi:type="dcterms:W3CDTF">2024-01-25T17:42:15Z</dcterms:modified>
</cp:coreProperties>
</file>